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RealCapture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228600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记录现实 · 即刻执行</a:t>
            </a:r>
            <a:endParaRPr lang="en-US" sz="5400" dirty="0"/>
          </a:p>
        </p:txBody>
      </p:sp>
      <p:sp>
        <p:nvSpPr>
          <p:cNvPr id="4" name="Text 2"/>
          <p:cNvSpPr/>
          <p:nvPr/>
        </p:nvSpPr>
        <p:spPr>
          <a:xfrm>
            <a:off x="457200" y="347472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眼镜 + 小龙虾智能体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457200" y="41148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让真实世界的每一刻，都成为行动的起点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1645920"/>
            <a:ext cx="4572000" cy="31089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57200" y="62179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2026 产品介绍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核心理念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从记录到行动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457200" y="15544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我们重新定义了 AI 与现实的关系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457200" y="2377440"/>
            <a:ext cx="3657600" cy="365760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31520" y="256032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731520" y="3291840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第二记忆层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31520" y="3931920"/>
            <a:ext cx="310896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眼镜持续捕捉现实世界的声音、画面、对话和上下文，成为大脑之外的第二层记忆。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389120" y="2377440"/>
            <a:ext cx="3657600" cy="365760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63440" y="256032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4663440" y="3291840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智能理解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4663440" y="3931920"/>
            <a:ext cx="310896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小龙虾 Agent 实时理解你所见所闻，识别意图，自动梳理信息，让记录变得有意义。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8321040" y="2377440"/>
            <a:ext cx="3657600" cy="365760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595360" y="256032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3600" dirty="0"/>
          </a:p>
        </p:txBody>
      </p:sp>
      <p:sp>
        <p:nvSpPr>
          <p:cNvPr id="15" name="Text 13"/>
          <p:cNvSpPr/>
          <p:nvPr/>
        </p:nvSpPr>
        <p:spPr>
          <a:xfrm>
            <a:off x="8595360" y="3291840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主动执行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8595360" y="3931920"/>
            <a:ext cx="310896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不止于记录，更能主动推进任务、安排日程、生成内容，让现实变成行动。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双引擎架构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硬件 × 智能 = 真正可用的 AI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457200" y="2011680"/>
            <a:ext cx="5486400" cy="438912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1520" y="219456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眼镜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731520" y="2560320"/>
            <a:ext cx="4937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感知引擎</a:t>
            </a:r>
            <a:endParaRPr lang="en-US" sz="2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3291840"/>
            <a:ext cx="4937760" cy="21945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31520" y="566928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轻量佩戴 · 高清拍摄 · 实时音视频采集 · 长续航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126480" y="2011680"/>
            <a:ext cx="5486400" cy="4389120"/>
          </a:xfrm>
          <a:prstGeom prst="rect">
            <a:avLst/>
          </a:prstGeom>
          <a:solidFill>
            <a:srgbClr val="171717"/>
          </a:solidFill>
          <a:ln w="12700">
            <a:solidFill>
              <a:srgbClr val="17171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400800" y="219456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A3A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小龙虾 AI Agent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400800" y="2560320"/>
            <a:ext cx="4937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执行引擎</a:t>
            </a:r>
            <a:endParaRPr lang="en-US" sz="2600" dirty="0"/>
          </a:p>
        </p:txBody>
      </p:sp>
      <p:sp>
        <p:nvSpPr>
          <p:cNvPr id="12" name="Text 9"/>
          <p:cNvSpPr/>
          <p:nvPr/>
        </p:nvSpPr>
        <p:spPr>
          <a:xfrm>
            <a:off x="6400800" y="3474720"/>
            <a:ext cx="4937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 理解多模态信息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400800" y="3931920"/>
            <a:ext cx="4937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 自动提取待办事项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400800" y="4389120"/>
            <a:ext cx="4937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 推进任务与日程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400800" y="4846320"/>
            <a:ext cx="4937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 生成报告与总结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400800" y="566928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A3A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从记录到执行，无缝衔接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四大核心能力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小龙虾 Agent 能为你做什么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457200" y="2194560"/>
            <a:ext cx="5486400" cy="192024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1520" y="23774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31520" y="274320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智能记录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31520" y="3291840"/>
            <a:ext cx="4937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实时转录对话，结构化整理会议纪要、灵感片段与重要信息。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126480" y="2194560"/>
            <a:ext cx="5486400" cy="192024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400800" y="23774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0" y="274320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任务管理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6400800" y="3291840"/>
            <a:ext cx="4937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从日常对话中识别待办，自动创建任务并跟进推进。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4297680"/>
            <a:ext cx="5486400" cy="192024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31520" y="448056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31520" y="484632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知识沉淀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31520" y="5394960"/>
            <a:ext cx="4937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构建个人知识库，可随时检索过往的所见所闻所想。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126480" y="4297680"/>
            <a:ext cx="5486400" cy="192024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400800" y="448056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84632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主动协助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6400800" y="5394960"/>
            <a:ext cx="4937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基于上下文主动提供建议、提醒和决策支持。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工作流程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简单四步，从感知到执行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457200" y="2286000"/>
            <a:ext cx="2651760" cy="365760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1520" y="246888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31520" y="301752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佩戴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731520" y="4023360"/>
            <a:ext cx="22860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戴上 AI 眼镜，开始你的一天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3154680" y="3840480"/>
            <a:ext cx="274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717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3383280" y="2286000"/>
            <a:ext cx="2651760" cy="365760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657600" y="246888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657600" y="301752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感知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3657600" y="4023360"/>
            <a:ext cx="22860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眼镜持续捕捉真实世界的信息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080760" y="3840480"/>
            <a:ext cx="274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717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6309360" y="2286000"/>
            <a:ext cx="2651760" cy="365760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583680" y="246888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583680" y="301752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6583680" y="4023360"/>
            <a:ext cx="22860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小龙虾 Agent 智能解析与组织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9006840" y="3840480"/>
            <a:ext cx="274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717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9235440" y="2286000"/>
            <a:ext cx="2651760" cy="365760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509760" y="246888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9509760" y="301752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执行</a:t>
            </a:r>
            <a:endParaRPr lang="en-US" sz="3200" dirty="0"/>
          </a:p>
        </p:txBody>
      </p:sp>
      <p:sp>
        <p:nvSpPr>
          <p:cNvPr id="22" name="Text 20"/>
          <p:cNvSpPr/>
          <p:nvPr/>
        </p:nvSpPr>
        <p:spPr>
          <a:xfrm>
            <a:off x="9509760" y="4023360"/>
            <a:ext cx="22860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自动推进任务、生成内容、提供建议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使用场景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适用于多种工作与生活场景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457200" y="2194560"/>
            <a:ext cx="5486400" cy="155448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1520" y="246888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商务会议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1520" y="3017520"/>
            <a:ext cx="4937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自动会议纪要 · 行动项跟踪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126480" y="2194560"/>
            <a:ext cx="5486400" cy="155448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0" y="246888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现场工作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6400800" y="3017520"/>
            <a:ext cx="4937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工地巡检 · 安全检测 · 质量记录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3931920"/>
            <a:ext cx="5486400" cy="155448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31520" y="420624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学习研究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731520" y="4754880"/>
            <a:ext cx="4937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讲座笔记 · 知识管理 · 灵感捕捉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126480" y="3931920"/>
            <a:ext cx="5486400" cy="155448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00800" y="420624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日常生活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6400800" y="4754880"/>
            <a:ext cx="4937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家庭记录 · 旅行日志 · 备忘提醒</a:t>
            </a:r>
            <a:endParaRPr lang="en-US" sz="1300" dirty="0"/>
          </a:p>
        </p:txBody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315200" y="5669280"/>
            <a:ext cx="438912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案例：工地安全巡检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眼镜 + 智能识别 = 主动安全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457200" y="18288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巡检设备</a:t>
            </a:r>
            <a:endParaRPr lang="en-US" sz="12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86000"/>
            <a:ext cx="3657600" cy="2286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297680" y="18288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现场画面</a:t>
            </a:r>
            <a:endParaRPr lang="en-US" sz="12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2286000"/>
            <a:ext cx="3657600" cy="22860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38160" y="18288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隐患识别</a:t>
            </a:r>
            <a:endParaRPr lang="en-US" sz="12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0" y="2286000"/>
            <a:ext cx="3657600" cy="2286000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457200" y="4937760"/>
            <a:ext cx="3657600" cy="146304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731520" y="50292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隐患 1</a:t>
            </a:r>
            <a:endParaRPr lang="en-US" sz="1100" dirty="0"/>
          </a:p>
        </p:txBody>
      </p:sp>
      <p:sp>
        <p:nvSpPr>
          <p:cNvPr id="12" name="Text 7"/>
          <p:cNvSpPr/>
          <p:nvPr/>
        </p:nvSpPr>
        <p:spPr>
          <a:xfrm>
            <a:off x="2651760" y="502920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高风险</a:t>
            </a:r>
            <a:endParaRPr lang="en-US" sz="1100" dirty="0"/>
          </a:p>
        </p:txBody>
      </p:sp>
      <p:sp>
        <p:nvSpPr>
          <p:cNvPr id="13" name="Text 8"/>
          <p:cNvSpPr/>
          <p:nvPr/>
        </p:nvSpPr>
        <p:spPr>
          <a:xfrm>
            <a:off x="731520" y="534924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临边坠落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731520" y="576072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作业人员靠近未防护坑边</a:t>
            </a:r>
            <a:endParaRPr lang="en-US" sz="1100" dirty="0"/>
          </a:p>
        </p:txBody>
      </p:sp>
      <p:sp>
        <p:nvSpPr>
          <p:cNvPr id="15" name="Shape 10"/>
          <p:cNvSpPr/>
          <p:nvPr/>
        </p:nvSpPr>
        <p:spPr>
          <a:xfrm>
            <a:off x="4297680" y="4937760"/>
            <a:ext cx="3657600" cy="146304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4572000" y="50292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隐患 2</a:t>
            </a:r>
            <a:endParaRPr lang="en-US" sz="1100" dirty="0"/>
          </a:p>
        </p:txBody>
      </p:sp>
      <p:sp>
        <p:nvSpPr>
          <p:cNvPr id="17" name="Text 12"/>
          <p:cNvSpPr/>
          <p:nvPr/>
        </p:nvSpPr>
        <p:spPr>
          <a:xfrm>
            <a:off x="6492240" y="502920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中风险</a:t>
            </a:r>
            <a:endParaRPr lang="en-US" sz="1100" dirty="0"/>
          </a:p>
        </p:txBody>
      </p:sp>
      <p:sp>
        <p:nvSpPr>
          <p:cNvPr id="18" name="Text 13"/>
          <p:cNvSpPr/>
          <p:nvPr/>
        </p:nvSpPr>
        <p:spPr>
          <a:xfrm>
            <a:off x="4572000" y="534924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人员防护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4572000" y="576072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临边作业人员无有效防护措施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8138160" y="4937760"/>
            <a:ext cx="3657600" cy="1463040"/>
          </a:xfrm>
          <a:prstGeom prst="rect">
            <a:avLst/>
          </a:prstGeom>
          <a:solidFill>
            <a:srgbClr val="FAFAFA"/>
          </a:solidFill>
          <a:ln w="12700">
            <a:solidFill>
              <a:srgbClr val="E5E5E5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8412480" y="50292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隐患 3</a:t>
            </a:r>
            <a:endParaRPr lang="en-US" sz="1100" dirty="0"/>
          </a:p>
        </p:txBody>
      </p:sp>
      <p:sp>
        <p:nvSpPr>
          <p:cNvPr id="22" name="Text 17"/>
          <p:cNvSpPr/>
          <p:nvPr/>
        </p:nvSpPr>
        <p:spPr>
          <a:xfrm>
            <a:off x="10332720" y="502920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中风险</a:t>
            </a:r>
            <a:endParaRPr lang="en-US" sz="1100" dirty="0"/>
          </a:p>
        </p:txBody>
      </p:sp>
      <p:sp>
        <p:nvSpPr>
          <p:cNvPr id="23" name="Text 18"/>
          <p:cNvSpPr/>
          <p:nvPr/>
        </p:nvSpPr>
        <p:spPr>
          <a:xfrm>
            <a:off x="8412480" y="534924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围挡缺失</a:t>
            </a:r>
            <a:endParaRPr lang="en-US" sz="1600" dirty="0"/>
          </a:p>
        </p:txBody>
      </p:sp>
      <p:sp>
        <p:nvSpPr>
          <p:cNvPr id="24" name="Text 19"/>
          <p:cNvSpPr/>
          <p:nvPr/>
        </p:nvSpPr>
        <p:spPr>
          <a:xfrm>
            <a:off x="8412480" y="576072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73737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基坑临边未见连续护栏/围挡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7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RealCapture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182880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dirty="0">
                <a:solidFill>
                  <a:srgbClr val="A3A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开始你的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457200" y="2560320"/>
            <a:ext cx="10972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记录与执行之旅</a:t>
            </a:r>
            <a:endParaRPr lang="en-US" sz="5600" dirty="0"/>
          </a:p>
        </p:txBody>
      </p:sp>
      <p:sp>
        <p:nvSpPr>
          <p:cNvPr id="5" name="Text 3"/>
          <p:cNvSpPr/>
          <p:nvPr/>
        </p:nvSpPr>
        <p:spPr>
          <a:xfrm>
            <a:off x="457200" y="384048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A3A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扫码关注，了解更多产品信息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8686800" y="3657600"/>
            <a:ext cx="27432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3840480"/>
            <a:ext cx="2377440" cy="23774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686800" y="566928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1717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微信公众号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57200" y="621792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A3A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感谢您的关注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RealCapture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RealCapture 产品介绍</dc:title>
  <dc:subject>PptxGenJS Presentation</dc:subject>
  <dc:creator>RealCapture</dc:creator>
  <cp:lastModifiedBy>RealCapture</cp:lastModifiedBy>
  <cp:revision>1</cp:revision>
  <dcterms:created xsi:type="dcterms:W3CDTF">2026-05-28T02:47:43Z</dcterms:created>
  <dcterms:modified xsi:type="dcterms:W3CDTF">2026-05-28T02:47:43Z</dcterms:modified>
</cp:coreProperties>
</file>